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3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67" d="100"/>
          <a:sy n="67" d="100"/>
        </p:scale>
        <p:origin x="139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16" b="9310"/>
          <a:stretch/>
        </p:blipFill>
        <p:spPr bwMode="auto">
          <a:xfrm>
            <a:off x="1589" y="11401"/>
            <a:ext cx="9142412" cy="6846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Title 6"/>
          <p:cNvSpPr>
            <a:spLocks noGrp="1"/>
          </p:cNvSpPr>
          <p:nvPr>
            <p:ph type="title"/>
          </p:nvPr>
        </p:nvSpPr>
        <p:spPr>
          <a:xfrm>
            <a:off x="507206" y="1066800"/>
            <a:ext cx="8255794" cy="4876799"/>
          </a:xfrm>
        </p:spPr>
        <p:txBody>
          <a:bodyPr>
            <a:normAutofit/>
          </a:bodyPr>
          <a:lstStyle>
            <a:lvl1pPr>
              <a:defRPr sz="200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anklin Gothic Medium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2803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3D1F59-2A6A-4819-A457-646287BE925A}" type="datetimeFigureOut">
              <a:rPr lang="en-US" smtClean="0"/>
              <a:t>10/12/2016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BDBF67-5C1A-4243-8C69-457E04F905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76893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Psalm 68 (various)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>
                <a:effectLst/>
              </a:rPr>
              <a:t>Praise be to the Lord, to God our Savior,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who daily bears our burdens.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Our God is a God who saves;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from the Sovereign </a:t>
            </a:r>
            <a:r>
              <a:rPr lang="en-US" cap="small" dirty="0">
                <a:effectLst/>
              </a:rPr>
              <a:t>Lord</a:t>
            </a:r>
            <a:r>
              <a:rPr lang="en-US" dirty="0">
                <a:effectLst/>
              </a:rPr>
              <a:t> comes escape from death</a:t>
            </a:r>
            <a:r>
              <a:rPr lang="en-US" dirty="0" smtClean="0">
                <a:effectLst/>
              </a:rPr>
              <a:t>.</a:t>
            </a:r>
            <a:br>
              <a:rPr lang="en-US" dirty="0" smtClean="0">
                <a:effectLst/>
              </a:rPr>
            </a:b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r>
              <a:rPr lang="en-US" dirty="0" smtClean="0">
                <a:effectLst/>
              </a:rPr>
              <a:t>But </a:t>
            </a:r>
            <a:r>
              <a:rPr lang="en-US" dirty="0">
                <a:effectLst/>
              </a:rPr>
              <a:t>may the righteous be glad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and rejoice before God;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may they be happy and joyful</a:t>
            </a:r>
            <a:r>
              <a:rPr lang="en-US" dirty="0" smtClean="0">
                <a:effectLst/>
              </a:rPr>
              <a:t>.</a:t>
            </a:r>
            <a:br>
              <a:rPr lang="en-US" dirty="0" smtClean="0">
                <a:effectLst/>
              </a:rPr>
            </a:b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r>
              <a:rPr lang="en-US" dirty="0">
                <a:effectLst/>
              </a:rPr>
              <a:t>Sing to God, you kingdoms of the earth,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sing praise to the </a:t>
            </a:r>
            <a:r>
              <a:rPr lang="en-US" dirty="0" smtClean="0">
                <a:effectLst/>
              </a:rPr>
              <a:t>Lord</a:t>
            </a: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r>
              <a:rPr lang="en-US" dirty="0" smtClean="0">
                <a:effectLst/>
              </a:rPr>
              <a:t>You</a:t>
            </a:r>
            <a:r>
              <a:rPr lang="en-US" dirty="0">
                <a:effectLst/>
              </a:rPr>
              <a:t>, God, are awesome in your sanctuary;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the God of Israel gives power and strength to his people.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>Praise be to God!</a:t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r>
              <a:rPr lang="en-US" dirty="0">
                <a:effectLst/>
              </a:rPr>
              <a:t/>
            </a:r>
            <a:br>
              <a:rPr lang="en-US" dirty="0">
                <a:effectLst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64987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smtClean="0"/>
              <a:t>Hallelujah</a:t>
            </a:r>
            <a:endParaRPr lang="en-US" sz="6000" dirty="0"/>
          </a:p>
        </p:txBody>
      </p:sp>
    </p:spTree>
    <p:extLst>
      <p:ext uri="{BB962C8B-B14F-4D97-AF65-F5344CB8AC3E}">
        <p14:creationId xmlns:p14="http://schemas.microsoft.com/office/powerpoint/2010/main" val="3108648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Lord we sing your praises loud,</a:t>
            </a:r>
            <a:br>
              <a:rPr lang="en-US" sz="3600" dirty="0" smtClean="0"/>
            </a:br>
            <a:r>
              <a:rPr lang="en-US" sz="3600" dirty="0" smtClean="0"/>
              <a:t>Sing them to the stumbling crowd;</a:t>
            </a:r>
            <a:br>
              <a:rPr lang="en-US" sz="3600" dirty="0" smtClean="0"/>
            </a:br>
            <a:r>
              <a:rPr lang="en-US" sz="3600" dirty="0" smtClean="0"/>
              <a:t>Sing of Jesus and his Word,</a:t>
            </a:r>
            <a:br>
              <a:rPr lang="en-US" sz="3600" dirty="0" smtClean="0"/>
            </a:br>
            <a:r>
              <a:rPr lang="en-US" sz="3600" dirty="0" smtClean="0"/>
              <a:t>Sing until the earth has heard.</a:t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Hallelujah! </a:t>
            </a:r>
            <a:r>
              <a:rPr lang="en-US" sz="3600" dirty="0" err="1" smtClean="0"/>
              <a:t>Hallelu</a:t>
            </a:r>
            <a:r>
              <a:rPr lang="en-US" sz="3600" dirty="0" smtClean="0"/>
              <a:t>! </a:t>
            </a:r>
            <a:r>
              <a:rPr lang="en-US" sz="3600" dirty="0" err="1" smtClean="0"/>
              <a:t>Hallelu</a:t>
            </a:r>
            <a:r>
              <a:rPr lang="en-US" sz="3600" dirty="0" smtClean="0"/>
              <a:t>, </a:t>
            </a:r>
            <a:r>
              <a:rPr lang="en-US" sz="3600" dirty="0" err="1" smtClean="0"/>
              <a:t>lelujah</a:t>
            </a:r>
            <a:r>
              <a:rPr lang="en-US" sz="3600" dirty="0" smtClean="0"/>
              <a:t>!</a:t>
            </a:r>
            <a:br>
              <a:rPr lang="en-US" sz="3600" dirty="0" smtClean="0"/>
            </a:br>
            <a:r>
              <a:rPr lang="en-US" sz="3600" dirty="0" smtClean="0"/>
              <a:t>Hallelujah! </a:t>
            </a:r>
            <a:r>
              <a:rPr lang="en-US" sz="3600" dirty="0" err="1" smtClean="0"/>
              <a:t>Hallelu</a:t>
            </a:r>
            <a:r>
              <a:rPr lang="en-US" sz="3600" dirty="0" smtClean="0"/>
              <a:t>! </a:t>
            </a:r>
            <a:r>
              <a:rPr lang="en-US" sz="3600" dirty="0" err="1" smtClean="0"/>
              <a:t>Hallelu</a:t>
            </a:r>
            <a:r>
              <a:rPr lang="en-US" sz="3600" dirty="0" smtClean="0"/>
              <a:t>, </a:t>
            </a:r>
            <a:r>
              <a:rPr lang="en-US" sz="3600" dirty="0" err="1" smtClean="0"/>
              <a:t>lelujah</a:t>
            </a:r>
            <a:r>
              <a:rPr lang="en-US" sz="3600" dirty="0" smtClean="0"/>
              <a:t>!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072954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Sing of crosses and His blood;</a:t>
            </a:r>
            <a:br>
              <a:rPr lang="en-US" sz="3600" dirty="0" smtClean="0"/>
            </a:br>
            <a:r>
              <a:rPr lang="en-US" sz="3600" dirty="0" smtClean="0"/>
              <a:t>Earthquakes, darkness and the flood.</a:t>
            </a:r>
            <a:br>
              <a:rPr lang="en-US" sz="3600" dirty="0" smtClean="0"/>
            </a:br>
            <a:r>
              <a:rPr lang="en-US" sz="3600" dirty="0" smtClean="0"/>
              <a:t>Sing of judgment, sing of grace,</a:t>
            </a:r>
            <a:br>
              <a:rPr lang="en-US" sz="3600" dirty="0" smtClean="0"/>
            </a:br>
            <a:r>
              <a:rPr lang="en-US" sz="3600" dirty="0" smtClean="0"/>
              <a:t>Sing until we see His face.</a:t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Hallelujah! </a:t>
            </a:r>
            <a:r>
              <a:rPr lang="en-US" sz="3600" dirty="0" err="1" smtClean="0"/>
              <a:t>Hallelu</a:t>
            </a:r>
            <a:r>
              <a:rPr lang="en-US" sz="3600" dirty="0" smtClean="0"/>
              <a:t>! </a:t>
            </a:r>
            <a:r>
              <a:rPr lang="en-US" sz="3600" dirty="0" err="1" smtClean="0"/>
              <a:t>Hallelu</a:t>
            </a:r>
            <a:r>
              <a:rPr lang="en-US" sz="3600" dirty="0" smtClean="0"/>
              <a:t>, </a:t>
            </a:r>
            <a:r>
              <a:rPr lang="en-US" sz="3600" dirty="0" err="1" smtClean="0"/>
              <a:t>lelujah</a:t>
            </a:r>
            <a:r>
              <a:rPr lang="en-US" sz="3600" dirty="0" smtClean="0"/>
              <a:t>!</a:t>
            </a:r>
            <a:br>
              <a:rPr lang="en-US" sz="3600" dirty="0" smtClean="0"/>
            </a:br>
            <a:r>
              <a:rPr lang="en-US" sz="3600" dirty="0" smtClean="0"/>
              <a:t>Hallelujah! </a:t>
            </a:r>
            <a:r>
              <a:rPr lang="en-US" sz="3600" dirty="0" err="1" smtClean="0"/>
              <a:t>Hallelu</a:t>
            </a:r>
            <a:r>
              <a:rPr lang="en-US" sz="3600" dirty="0" smtClean="0"/>
              <a:t>! </a:t>
            </a:r>
            <a:r>
              <a:rPr lang="en-US" sz="3600" dirty="0" err="1" smtClean="0"/>
              <a:t>Hallelu</a:t>
            </a:r>
            <a:r>
              <a:rPr lang="en-US" sz="3600" dirty="0" smtClean="0"/>
              <a:t>, </a:t>
            </a:r>
            <a:r>
              <a:rPr lang="en-US" sz="3600" dirty="0" err="1" smtClean="0"/>
              <a:t>lelujah</a:t>
            </a:r>
            <a:r>
              <a:rPr lang="en-US" sz="3600" dirty="0" smtClean="0"/>
              <a:t>!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216854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God is why we live and sing:</a:t>
            </a:r>
            <a:br>
              <a:rPr lang="en-US" sz="3600" dirty="0" smtClean="0"/>
            </a:br>
            <a:r>
              <a:rPr lang="en-US" sz="3600" dirty="0" smtClean="0"/>
              <a:t>We the servants, He the king.</a:t>
            </a:r>
            <a:br>
              <a:rPr lang="en-US" sz="3600" dirty="0" smtClean="0"/>
            </a:br>
            <a:r>
              <a:rPr lang="en-US" sz="3600" dirty="0" smtClean="0"/>
              <a:t>All His power, all His life,</a:t>
            </a:r>
            <a:br>
              <a:rPr lang="en-US" sz="3600" dirty="0" smtClean="0"/>
            </a:br>
            <a:r>
              <a:rPr lang="en-US" sz="3600" dirty="0" smtClean="0"/>
              <a:t>Living in the Church, His wife.</a:t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Hallelujah! </a:t>
            </a:r>
            <a:r>
              <a:rPr lang="en-US" sz="3600" dirty="0" err="1" smtClean="0"/>
              <a:t>Hallelu</a:t>
            </a:r>
            <a:r>
              <a:rPr lang="en-US" sz="3600" dirty="0" smtClean="0"/>
              <a:t>! </a:t>
            </a:r>
            <a:r>
              <a:rPr lang="en-US" sz="3600" dirty="0" err="1" smtClean="0"/>
              <a:t>Hallelu</a:t>
            </a:r>
            <a:r>
              <a:rPr lang="en-US" sz="3600" dirty="0" smtClean="0"/>
              <a:t>, </a:t>
            </a:r>
            <a:r>
              <a:rPr lang="en-US" sz="3600" dirty="0" err="1" smtClean="0"/>
              <a:t>lelujah</a:t>
            </a:r>
            <a:r>
              <a:rPr lang="en-US" sz="3600" dirty="0" smtClean="0"/>
              <a:t>!</a:t>
            </a:r>
            <a:br>
              <a:rPr lang="en-US" sz="3600" dirty="0" smtClean="0"/>
            </a:br>
            <a:r>
              <a:rPr lang="en-US" sz="3600" dirty="0" smtClean="0"/>
              <a:t>Hallelujah! </a:t>
            </a:r>
            <a:r>
              <a:rPr lang="en-US" sz="3600" dirty="0" err="1" smtClean="0"/>
              <a:t>Hallelu</a:t>
            </a:r>
            <a:r>
              <a:rPr lang="en-US" sz="3600" dirty="0" smtClean="0"/>
              <a:t>! </a:t>
            </a:r>
            <a:r>
              <a:rPr lang="en-US" sz="3600" dirty="0" err="1" smtClean="0"/>
              <a:t>Hallelu</a:t>
            </a:r>
            <a:r>
              <a:rPr lang="en-US" sz="3600" dirty="0" smtClean="0"/>
              <a:t>, </a:t>
            </a:r>
            <a:r>
              <a:rPr lang="en-US" sz="3600" dirty="0" err="1" smtClean="0"/>
              <a:t>lelujah</a:t>
            </a:r>
            <a:r>
              <a:rPr lang="en-US" sz="3600" dirty="0" smtClean="0"/>
              <a:t>!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898624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God is justice, God is love,</a:t>
            </a:r>
            <a:br>
              <a:rPr lang="en-US" sz="3600" dirty="0" smtClean="0"/>
            </a:br>
            <a:r>
              <a:rPr lang="en-US" sz="3600" dirty="0" smtClean="0"/>
              <a:t>God is reigning from above.</a:t>
            </a:r>
            <a:br>
              <a:rPr lang="en-US" sz="3600" dirty="0" smtClean="0"/>
            </a:br>
            <a:r>
              <a:rPr lang="en-US" sz="3600" dirty="0" smtClean="0"/>
              <a:t>God is </a:t>
            </a:r>
            <a:r>
              <a:rPr lang="en-US" sz="3600" dirty="0" err="1" smtClean="0"/>
              <a:t>sov’reign</a:t>
            </a:r>
            <a:r>
              <a:rPr lang="en-US" sz="3600" dirty="0" smtClean="0"/>
              <a:t> o’er the land,</a:t>
            </a:r>
            <a:br>
              <a:rPr lang="en-US" sz="3600" dirty="0" smtClean="0"/>
            </a:br>
            <a:r>
              <a:rPr lang="en-US" sz="3600" dirty="0" smtClean="0"/>
              <a:t>Nations bow at his command.</a:t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Hallelujah! </a:t>
            </a:r>
            <a:r>
              <a:rPr lang="en-US" sz="3600" dirty="0" err="1" smtClean="0"/>
              <a:t>Hallelu</a:t>
            </a:r>
            <a:r>
              <a:rPr lang="en-US" sz="3600" dirty="0" smtClean="0"/>
              <a:t>! </a:t>
            </a:r>
            <a:r>
              <a:rPr lang="en-US" sz="3600" dirty="0" err="1" smtClean="0"/>
              <a:t>Hallelu</a:t>
            </a:r>
            <a:r>
              <a:rPr lang="en-US" sz="3600" dirty="0" smtClean="0"/>
              <a:t>, </a:t>
            </a:r>
            <a:r>
              <a:rPr lang="en-US" sz="3600" dirty="0" err="1" smtClean="0"/>
              <a:t>lelujah</a:t>
            </a:r>
            <a:r>
              <a:rPr lang="en-US" sz="3600" dirty="0" smtClean="0"/>
              <a:t>!</a:t>
            </a:r>
            <a:br>
              <a:rPr lang="en-US" sz="3600" dirty="0" smtClean="0"/>
            </a:br>
            <a:r>
              <a:rPr lang="en-US" sz="3600" dirty="0" smtClean="0"/>
              <a:t>Hallelujah! </a:t>
            </a:r>
            <a:r>
              <a:rPr lang="en-US" sz="3600" dirty="0" err="1" smtClean="0"/>
              <a:t>Hallelu</a:t>
            </a:r>
            <a:r>
              <a:rPr lang="en-US" sz="3600" dirty="0" smtClean="0"/>
              <a:t>! </a:t>
            </a:r>
            <a:r>
              <a:rPr lang="en-US" sz="3600" dirty="0" err="1" smtClean="0"/>
              <a:t>Hallelu</a:t>
            </a:r>
            <a:r>
              <a:rPr lang="en-US" sz="3600" dirty="0" smtClean="0"/>
              <a:t>, </a:t>
            </a:r>
            <a:r>
              <a:rPr lang="en-US" sz="3600" dirty="0" err="1" smtClean="0"/>
              <a:t>lelujah</a:t>
            </a:r>
            <a:r>
              <a:rPr lang="en-US" sz="3600" dirty="0" smtClean="0"/>
              <a:t>!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359254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Life is but a passing glance,</a:t>
            </a:r>
            <a:br>
              <a:rPr lang="en-US" sz="3600" dirty="0" smtClean="0"/>
            </a:br>
            <a:r>
              <a:rPr lang="en-US" sz="3600" dirty="0" smtClean="0"/>
              <a:t>Seek Him while you have the chance:</a:t>
            </a:r>
            <a:br>
              <a:rPr lang="en-US" sz="3600" dirty="0" smtClean="0"/>
            </a:br>
            <a:r>
              <a:rPr lang="en-US" sz="3600" dirty="0" smtClean="0"/>
              <a:t>We are made of naught but clay,</a:t>
            </a:r>
            <a:br>
              <a:rPr lang="en-US" sz="3600" dirty="0" smtClean="0"/>
            </a:br>
            <a:r>
              <a:rPr lang="en-US" sz="3600" dirty="0" smtClean="0"/>
              <a:t>Till we’re changed on that great day.</a:t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Hallelujah! </a:t>
            </a:r>
            <a:r>
              <a:rPr lang="en-US" sz="3600" dirty="0" err="1" smtClean="0"/>
              <a:t>Hallelu</a:t>
            </a:r>
            <a:r>
              <a:rPr lang="en-US" sz="3600" dirty="0" smtClean="0"/>
              <a:t>! </a:t>
            </a:r>
            <a:r>
              <a:rPr lang="en-US" sz="3600" dirty="0" err="1" smtClean="0"/>
              <a:t>Hallelu</a:t>
            </a:r>
            <a:r>
              <a:rPr lang="en-US" sz="3600" dirty="0" smtClean="0"/>
              <a:t>, </a:t>
            </a:r>
            <a:r>
              <a:rPr lang="en-US" sz="3600" dirty="0" err="1" smtClean="0"/>
              <a:t>lelujah</a:t>
            </a:r>
            <a:r>
              <a:rPr lang="en-US" sz="3600" dirty="0" smtClean="0"/>
              <a:t>!</a:t>
            </a:r>
            <a:br>
              <a:rPr lang="en-US" sz="3600" dirty="0" smtClean="0"/>
            </a:br>
            <a:r>
              <a:rPr lang="en-US" sz="3600" dirty="0" smtClean="0"/>
              <a:t>Hallelujah! </a:t>
            </a:r>
            <a:r>
              <a:rPr lang="en-US" sz="3600" dirty="0" err="1" smtClean="0"/>
              <a:t>Hallelu</a:t>
            </a:r>
            <a:r>
              <a:rPr lang="en-US" sz="3600" dirty="0" smtClean="0"/>
              <a:t>! </a:t>
            </a:r>
            <a:r>
              <a:rPr lang="en-US" sz="3600" dirty="0" err="1" smtClean="0"/>
              <a:t>Hallelu</a:t>
            </a:r>
            <a:r>
              <a:rPr lang="en-US" sz="3600" dirty="0" smtClean="0"/>
              <a:t>, </a:t>
            </a:r>
            <a:r>
              <a:rPr lang="en-US" sz="3600" dirty="0" err="1" smtClean="0"/>
              <a:t>lelujah</a:t>
            </a:r>
            <a:r>
              <a:rPr lang="en-US" sz="3600" dirty="0" smtClean="0"/>
              <a:t>!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762345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38</Words>
  <Application>Microsoft Office PowerPoint</Application>
  <PresentationFormat>On-screen Show (4:3)</PresentationFormat>
  <Paragraphs>7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Franklin Gothic Medium</vt:lpstr>
      <vt:lpstr>Office Theme</vt:lpstr>
      <vt:lpstr>    Psalm 68 (various)  Praise be to the Lord, to God our Savior, who daily bears our burdens. Our God is a God who saves; from the Sovereign Lord comes escape from death.  But may the righteous be glad and rejoice before God; may they be happy and joyful.  Sing to God, you kingdoms of the earth, sing praise to the Lord You, God, are awesome in your sanctuary; the God of Israel gives power and strength to his people. Praise be to God!    </vt:lpstr>
      <vt:lpstr>Hallelujah</vt:lpstr>
      <vt:lpstr>Lord we sing your praises loud, Sing them to the stumbling crowd; Sing of Jesus and his Word, Sing until the earth has heard.  Hallelujah! Hallelu! Hallelu, lelujah! Hallelujah! Hallelu! Hallelu, lelujah!</vt:lpstr>
      <vt:lpstr>Sing of crosses and His blood; Earthquakes, darkness and the flood. Sing of judgment, sing of grace, Sing until we see His face.  Hallelujah! Hallelu! Hallelu, lelujah! Hallelujah! Hallelu! Hallelu, lelujah!</vt:lpstr>
      <vt:lpstr>God is why we live and sing: We the servants, He the king. All His power, all His life, Living in the Church, His wife.  Hallelujah! Hallelu! Hallelu, lelujah! Hallelujah! Hallelu! Hallelu, lelujah!</vt:lpstr>
      <vt:lpstr>God is justice, God is love, God is reigning from above. God is sov’reign o’er the land, Nations bow at his command.  Hallelujah! Hallelu! Hallelu, lelujah! Hallelujah! Hallelu! Hallelu, lelujah!</vt:lpstr>
      <vt:lpstr>Life is but a passing glance, Seek Him while you have the chance: We are made of naught but clay, Till we’re changed on that great day.  Hallelujah! Hallelu! Hallelu, lelujah! Hallelujah! Hallelu! Hallelu, lelujah!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Hallelujah</dc:title>
  <dc:creator>Rob</dc:creator>
  <cp:lastModifiedBy>Phil Aussem</cp:lastModifiedBy>
  <cp:revision>5</cp:revision>
  <dcterms:created xsi:type="dcterms:W3CDTF">2013-07-06T19:25:44Z</dcterms:created>
  <dcterms:modified xsi:type="dcterms:W3CDTF">2016-10-13T05:39:33Z</dcterms:modified>
</cp:coreProperties>
</file>